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Marine-Playful-Dolphin-Animal-Aquatic-Water-2994491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9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0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7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6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17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salustri.wordpress.com/2010/03/07/persons-dolphins-and-margaret-somervill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Marine-Playful-Dolphin-Animal-Aquatic-Water-29944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en.wikipedia.org/wiki/Octopus_cyanea" TargetMode="External"/><Relationship Id="rId7" Type="http://schemas.openxmlformats.org/officeDocument/2006/relationships/hyperlink" Target="https://www.freeimageslive.co.uk/free_stock_image/saltwatertropicalfish0802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blog.willyvanstrien.nl/en/" TargetMode="External"/><Relationship Id="rId10" Type="http://schemas.openxmlformats.org/officeDocument/2006/relationships/hyperlink" Target="https://atlas.gamepedia.com/Jellyfish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51753-3EDB-4308-8230-ECB5761B3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Dolphins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3EFC2-43C0-4C01-BBED-574DE5D8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anchor="b"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Jack Clancy, Fifth Class.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5AF8C54-5320-4285-A61E-E44460F0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62" r="1862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65D7F-F08F-48D9-9B3A-3893C44F2396}"/>
              </a:ext>
            </a:extLst>
          </p:cNvPr>
          <p:cNvSpPr txBox="1"/>
          <p:nvPr/>
        </p:nvSpPr>
        <p:spPr>
          <a:xfrm>
            <a:off x="4876158" y="6858000"/>
            <a:ext cx="73158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ilsalustri.wordpress.com/2010/03/07/persons-dolphins-and-margaret-somervill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4163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6E60-050C-4906-B895-3ACCC928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Dolphin’s habitats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5870-DE64-488F-A921-08BB2C202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362200"/>
            <a:ext cx="6728865" cy="35737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olphins are found in temperate and tropical waters around the world.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Though, t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hey inhabit a wide variety of habitats, including harbors, bays, gulfs, and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estuaries.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1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799E-5C9C-4957-92CE-5E1A47CE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Dolphin’s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266F8-2112-4054-8BE5-95626B1E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429434"/>
            <a:ext cx="6471130" cy="3499779"/>
          </a:xfrm>
        </p:spPr>
        <p:txBody>
          <a:bodyPr/>
          <a:lstStyle/>
          <a:p>
            <a:r>
              <a:rPr lang="en-GB" dirty="0"/>
              <a:t>Dolphins are active predators that eat a wide variety of fish.</a:t>
            </a:r>
          </a:p>
          <a:p>
            <a:r>
              <a:rPr lang="en-GB" dirty="0"/>
              <a:t>The animals dolphins eat are squid, fish, jellyfish and octopi.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F5803-E7A1-440C-A769-59AD9A84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421" y="4249271"/>
            <a:ext cx="2243859" cy="1686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197F9-2FD8-442C-9436-545F7483D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01429" y="4249272"/>
            <a:ext cx="2352654" cy="1679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07294-22B4-4B8E-A63C-0C1C06524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51232" y="4224984"/>
            <a:ext cx="2157027" cy="17042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6CB934-4D4F-4F1E-B736-48E3374889F7}"/>
              </a:ext>
            </a:extLst>
          </p:cNvPr>
          <p:cNvSpPr txBox="1"/>
          <p:nvPr/>
        </p:nvSpPr>
        <p:spPr>
          <a:xfrm>
            <a:off x="5651232" y="6377686"/>
            <a:ext cx="17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www.freeimageslive.co.uk/free_stock_image/saltwatertropicalfish0802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2D9BAE-756F-43C5-B97A-1D572624FA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105408" y="4249271"/>
            <a:ext cx="2572869" cy="1710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A3FB23-F663-4C92-A431-A2A46CD0FD77}"/>
              </a:ext>
            </a:extLst>
          </p:cNvPr>
          <p:cNvSpPr txBox="1"/>
          <p:nvPr/>
        </p:nvSpPr>
        <p:spPr>
          <a:xfrm>
            <a:off x="206089" y="5705072"/>
            <a:ext cx="5325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s://atlas.gamepedia.com/Jellyfish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78577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6E60-050C-4906-B895-3ACCC928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5870-DE64-488F-A921-08BB2C202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471984"/>
            <a:ext cx="7080730" cy="3463920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Dolphins have few natural enemies and some species or specific populations have none.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 only predators that the smaller species or calves have in the ocean are the larger species of </a:t>
            </a:r>
            <a:r>
              <a:rPr lang="en-US" i="0" dirty="0">
                <a:effectLst/>
                <a:latin typeface="arial" panose="020B0604020202020204" pitchFamily="34" charset="0"/>
              </a:rPr>
              <a:t>sharks.</a:t>
            </a:r>
          </a:p>
          <a:p>
            <a:r>
              <a:rPr lang="en-US" dirty="0">
                <a:latin typeface="arial" panose="020B0604020202020204" pitchFamily="34" charset="0"/>
              </a:rPr>
              <a:t>Those sharks are </a:t>
            </a:r>
            <a:r>
              <a:rPr lang="en-US" b="0" i="0" dirty="0">
                <a:effectLst/>
                <a:latin typeface="arial" panose="020B0604020202020204" pitchFamily="34" charset="0"/>
              </a:rPr>
              <a:t> the bull shark, dusky shark, tiger shark and the great white shark.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9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E7D5-7ADB-49DB-8E37-620EDB7B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Reproduction of dolphin’s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EFB91-DEC7-4AB0-85C1-71A3A1E5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7125553" cy="3636088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Dolphins virtually never have twins, they give birth to </a:t>
            </a:r>
            <a:r>
              <a:rPr lang="en-US" i="0" dirty="0">
                <a:effectLst/>
                <a:latin typeface="arial" panose="020B0604020202020204" pitchFamily="34" charset="0"/>
              </a:rPr>
              <a:t>one baby </a:t>
            </a:r>
            <a:r>
              <a:rPr lang="en-US" b="0" i="0" dirty="0">
                <a:effectLst/>
                <a:latin typeface="arial" panose="020B0604020202020204" pitchFamily="34" charset="0"/>
              </a:rPr>
              <a:t>at a time every 1 to 6 years depending on the species and individuals.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 average time between babies for bottlenose dolphin mothers is 2 to 3 years.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7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4B1A2-344D-4032-901B-0AA93551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Dolphin’s lifespan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8981-18F3-42B6-8D21-B7B778B13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6668353" cy="3636088"/>
          </a:xfrm>
        </p:spPr>
        <p:txBody>
          <a:bodyPr/>
          <a:lstStyle/>
          <a:p>
            <a:r>
              <a:rPr lang="en-GB" dirty="0"/>
              <a:t>The average dolphin lifespan is in between 30 and 50 years.</a:t>
            </a:r>
          </a:p>
          <a:p>
            <a:r>
              <a:rPr lang="en-GB" dirty="0"/>
              <a:t>If a dolphin was to die of old age now he would have been born before 1980.</a:t>
            </a:r>
          </a:p>
        </p:txBody>
      </p:sp>
    </p:spTree>
    <p:extLst>
      <p:ext uri="{BB962C8B-B14F-4D97-AF65-F5344CB8AC3E}">
        <p14:creationId xmlns:p14="http://schemas.microsoft.com/office/powerpoint/2010/main" val="83111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31E0-EBE3-4427-AF57-ECC4670C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717174"/>
            <a:ext cx="7340706" cy="1540091"/>
          </a:xfrm>
        </p:spPr>
        <p:txBody>
          <a:bodyPr/>
          <a:lstStyle/>
          <a:p>
            <a:r>
              <a:rPr kumimoji="0" lang="en-GB" sz="4000" b="0" i="0" u="none" strike="noStrike" kern="1200" cap="all" spc="30" normalizeH="0" baseline="0" noProof="0" dirty="0">
                <a:ln>
                  <a:noFill/>
                </a:ln>
                <a:effectLst/>
                <a:uLnTx/>
                <a:uFillTx/>
                <a:latin typeface="Univers Condensed"/>
              </a:rPr>
              <a:t>A few weird but interesting facts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B94CE-C05C-4C75-B8A6-E16ECE6C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You would have a hard time sneaking up on a </a:t>
            </a:r>
            <a:r>
              <a:rPr lang="en-US" i="0" dirty="0">
                <a:effectLst/>
                <a:latin typeface="arial" panose="020B0604020202020204" pitchFamily="34" charset="0"/>
              </a:rPr>
              <a:t>dolphin.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Scientists believe that </a:t>
            </a:r>
            <a:r>
              <a:rPr lang="en-US" i="0" dirty="0">
                <a:effectLst/>
                <a:latin typeface="arial" panose="020B0604020202020204" pitchFamily="34" charset="0"/>
              </a:rPr>
              <a:t>dolphins</a:t>
            </a:r>
            <a:r>
              <a:rPr lang="en-US" b="0" i="0" dirty="0">
                <a:effectLst/>
                <a:latin typeface="arial" panose="020B0604020202020204" pitchFamily="34" charset="0"/>
              </a:rPr>
              <a:t> give themselves names!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They can also tell you're you.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Male </a:t>
            </a:r>
            <a:r>
              <a:rPr lang="en-GB" i="0" dirty="0">
                <a:effectLst/>
                <a:latin typeface="arial" panose="020B0604020202020204" pitchFamily="34" charset="0"/>
              </a:rPr>
              <a:t>dolphins</a:t>
            </a:r>
            <a:r>
              <a:rPr lang="en-GB" b="0" i="0" dirty="0">
                <a:effectLst/>
                <a:latin typeface="arial" panose="020B0604020202020204" pitchFamily="34" charset="0"/>
              </a:rPr>
              <a:t> can be REALLY mean sometimes.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The Killer Whale is actually a </a:t>
            </a:r>
            <a:r>
              <a:rPr lang="en-US" i="0" dirty="0">
                <a:effectLst/>
                <a:latin typeface="arial" panose="020B0604020202020204" pitchFamily="34" charset="0"/>
              </a:rPr>
              <a:t>dolphin.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92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2E65-56B3-4290-92D0-F3B00F4E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          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B71B3-6A9B-48A9-B295-B57E70CA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919" y="762000"/>
            <a:ext cx="10818532" cy="5327651"/>
          </a:xfrm>
        </p:spPr>
        <p:txBody>
          <a:bodyPr>
            <a:normAutofit lnSpcReduction="10000"/>
          </a:bodyPr>
          <a:lstStyle/>
          <a:p>
            <a:r>
              <a:rPr lang="en-GB" sz="9600" dirty="0"/>
              <a:t>      </a:t>
            </a:r>
            <a:r>
              <a:rPr lang="en-GB" sz="9600" dirty="0">
                <a:latin typeface="Modern No. 20" panose="02070704070505020303" pitchFamily="18" charset="0"/>
              </a:rPr>
              <a:t>THANKS</a:t>
            </a:r>
          </a:p>
          <a:p>
            <a:r>
              <a:rPr lang="en-GB" sz="9600" dirty="0">
                <a:latin typeface="Modern No. 20" panose="02070704070505020303" pitchFamily="18" charset="0"/>
              </a:rPr>
              <a:t>       FOR</a:t>
            </a:r>
          </a:p>
          <a:p>
            <a:r>
              <a:rPr lang="en-GB" sz="9600" dirty="0">
                <a:latin typeface="Modern No. 20" panose="02070704070505020303" pitchFamily="18" charset="0"/>
              </a:rPr>
              <a:t>       WATCHING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5719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D13FAE"/>
      </a:accent1>
      <a:accent2>
        <a:srgbClr val="A52DBF"/>
      </a:accent2>
      <a:accent3>
        <a:srgbClr val="7A3FD1"/>
      </a:accent3>
      <a:accent4>
        <a:srgbClr val="3E40C4"/>
      </a:accent4>
      <a:accent5>
        <a:srgbClr val="3F7ED1"/>
      </a:accent5>
      <a:accent6>
        <a:srgbClr val="2DA9BF"/>
      </a:accent6>
      <a:hlink>
        <a:srgbClr val="3F61B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</vt:lpstr>
      <vt:lpstr>Calisto MT</vt:lpstr>
      <vt:lpstr>Modern No. 20</vt:lpstr>
      <vt:lpstr>Univers Condensed</vt:lpstr>
      <vt:lpstr>ChronicleVTI</vt:lpstr>
      <vt:lpstr>Dolphins</vt:lpstr>
      <vt:lpstr>Dolphin’s habitats</vt:lpstr>
      <vt:lpstr>Dolphin’s food</vt:lpstr>
      <vt:lpstr>Predators</vt:lpstr>
      <vt:lpstr>Reproduction of dolphin’s</vt:lpstr>
      <vt:lpstr>Dolphin’s lifespan</vt:lpstr>
      <vt:lpstr>A few weird but interesting facts</vt:lpstr>
      <vt:lpstr>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Dolphins</dc:title>
  <dc:creator>Jack Clancy</dc:creator>
  <cp:lastModifiedBy>Kathy Curzon</cp:lastModifiedBy>
  <cp:revision>9</cp:revision>
  <dcterms:created xsi:type="dcterms:W3CDTF">2021-01-21T11:11:28Z</dcterms:created>
  <dcterms:modified xsi:type="dcterms:W3CDTF">2021-01-21T19:13:42Z</dcterms:modified>
</cp:coreProperties>
</file>