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66" d="100"/>
          <a:sy n="66" d="100"/>
        </p:scale>
        <p:origin x="-164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8C49D-E86F-41C0-9761-4919BC7B21D1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7A083-02F4-4292-BDFF-7872FE53F1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656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A083-02F4-4292-BDFF-7872FE53F157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10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88DAAD-BABD-47A0-97D6-476C3A36E929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5A73F60-8CFF-4C6D-8D54-0ED3E2973E41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H="1" flipV="1">
            <a:off x="827584" y="260648"/>
            <a:ext cx="7632848" cy="1080120"/>
          </a:xfrm>
        </p:spPr>
        <p:txBody>
          <a:bodyPr>
            <a:normAutofit/>
          </a:bodyPr>
          <a:lstStyle/>
          <a:p>
            <a:pPr algn="ctr"/>
            <a:r>
              <a:rPr lang="en-IE" dirty="0" err="1" smtClean="0"/>
              <a:t>Shortfin</a:t>
            </a:r>
            <a:r>
              <a:rPr lang="en-IE" dirty="0"/>
              <a:t> </a:t>
            </a:r>
            <a:r>
              <a:rPr lang="en-IE" dirty="0" err="1" smtClean="0"/>
              <a:t>mako</a:t>
            </a:r>
            <a:r>
              <a:rPr lang="en-IE" dirty="0" smtClean="0"/>
              <a:t> shark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45144" y="2572133"/>
            <a:ext cx="6511131" cy="329259"/>
          </a:xfrm>
        </p:spPr>
        <p:txBody>
          <a:bodyPr/>
          <a:lstStyle/>
          <a:p>
            <a:r>
              <a:rPr lang="en-IE" dirty="0" smtClean="0"/>
              <a:t>By Oscar Harman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7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 TEETH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txBody>
          <a:bodyPr>
            <a:normAutofit/>
          </a:bodyPr>
          <a:lstStyle/>
          <a:p>
            <a:pPr marL="237744" lvl="2" indent="0">
              <a:buNone/>
            </a:pPr>
            <a:r>
              <a:rPr lang="en-IE" sz="2000" dirty="0" smtClean="0"/>
              <a:t>Most sharks  have sharp teeth with serrated edges. </a:t>
            </a:r>
            <a:r>
              <a:rPr lang="en-IE" sz="2000" dirty="0"/>
              <a:t>Teeth</a:t>
            </a:r>
            <a:r>
              <a:rPr lang="en-IE" sz="2000" b="0" dirty="0"/>
              <a:t> are arranged in 12 to 13 rows in the upper jaw and 11 to 12 </a:t>
            </a:r>
            <a:r>
              <a:rPr lang="en-IE" sz="2000" b="0" dirty="0" smtClean="0"/>
              <a:t>rows </a:t>
            </a:r>
            <a:r>
              <a:rPr lang="en-IE" sz="2000" b="0" dirty="0"/>
              <a:t>in the lower jaw</a:t>
            </a:r>
            <a:r>
              <a:rPr lang="en-IE" sz="2000" b="0" dirty="0" smtClean="0"/>
              <a:t>. 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80834"/>
            <a:ext cx="3165507" cy="175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69294"/>
            <a:ext cx="2734521" cy="175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2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286"/>
            <a:ext cx="6624736" cy="47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2348880"/>
            <a:ext cx="12241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The End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12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About the </a:t>
            </a:r>
            <a:r>
              <a:rPr lang="en-IE" dirty="0" err="1" smtClean="0"/>
              <a:t>shortfin</a:t>
            </a:r>
            <a:r>
              <a:rPr lang="en-IE" dirty="0" smtClean="0"/>
              <a:t> </a:t>
            </a:r>
            <a:r>
              <a:rPr lang="en-IE" dirty="0" err="1" smtClean="0"/>
              <a:t>mako</a:t>
            </a:r>
            <a:r>
              <a:rPr lang="en-IE" dirty="0" smtClean="0"/>
              <a:t> shark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336484"/>
          </a:xfrm>
        </p:spPr>
        <p:txBody>
          <a:bodyPr/>
          <a:lstStyle/>
          <a:p>
            <a:pPr algn="ctr"/>
            <a:r>
              <a:rPr lang="en-IE" sz="1800" b="0" dirty="0" err="1" smtClean="0"/>
              <a:t>Shortfin</a:t>
            </a:r>
            <a:r>
              <a:rPr lang="en-IE" sz="1800" b="0" dirty="0" smtClean="0"/>
              <a:t> </a:t>
            </a:r>
            <a:r>
              <a:rPr lang="en-IE" sz="1800" b="0" dirty="0" err="1" smtClean="0"/>
              <a:t>Mako</a:t>
            </a:r>
            <a:r>
              <a:rPr lang="en-IE" sz="1800" b="0" dirty="0" smtClean="0"/>
              <a:t> sharks are the fastest species of shark. They </a:t>
            </a:r>
            <a:r>
              <a:rPr lang="en-IE" sz="1800" b="0" dirty="0" smtClean="0"/>
              <a:t>can</a:t>
            </a:r>
          </a:p>
          <a:p>
            <a:pPr algn="ctr"/>
            <a:r>
              <a:rPr lang="en-IE" sz="1800" b="0" dirty="0" smtClean="0"/>
              <a:t>reach </a:t>
            </a:r>
            <a:r>
              <a:rPr lang="en-IE" sz="1800" b="0" dirty="0" smtClean="0"/>
              <a:t>speeds up to 74Km/h, </a:t>
            </a:r>
            <a:r>
              <a:rPr lang="en-IE" sz="1800" b="0" dirty="0"/>
              <a:t>These qualities make the </a:t>
            </a:r>
            <a:r>
              <a:rPr lang="en-IE" sz="1800" b="0" dirty="0" err="1" smtClean="0"/>
              <a:t>shortfin</a:t>
            </a:r>
            <a:endParaRPr lang="en-IE" sz="1800" b="0" dirty="0"/>
          </a:p>
          <a:p>
            <a:pPr algn="ctr"/>
            <a:r>
              <a:rPr lang="en-IE" sz="1800" b="0" dirty="0" err="1" smtClean="0"/>
              <a:t>mako</a:t>
            </a:r>
            <a:r>
              <a:rPr lang="en-IE" sz="1800" b="0" dirty="0" smtClean="0"/>
              <a:t> </a:t>
            </a:r>
            <a:r>
              <a:rPr lang="en-IE" sz="1800" b="0" dirty="0"/>
              <a:t>a prized catch among recreational fisherman</a:t>
            </a:r>
            <a:r>
              <a:rPr lang="en-IE" sz="1800" b="0" dirty="0" smtClean="0"/>
              <a:t>. </a:t>
            </a:r>
            <a:r>
              <a:rPr lang="en-IE" sz="1800" b="0" dirty="0" err="1" smtClean="0"/>
              <a:t>Shortfin</a:t>
            </a:r>
            <a:r>
              <a:rPr lang="en-IE" sz="1800" b="0" dirty="0" smtClean="0"/>
              <a:t> </a:t>
            </a:r>
            <a:r>
              <a:rPr lang="en-IE" sz="1800" b="0" dirty="0" err="1" smtClean="0"/>
              <a:t>mako</a:t>
            </a:r>
            <a:endParaRPr lang="en-IE" sz="1800" b="0" dirty="0"/>
          </a:p>
          <a:p>
            <a:pPr algn="ctr"/>
            <a:r>
              <a:rPr lang="en-IE" sz="1800" b="0" dirty="0" smtClean="0"/>
              <a:t>sharks </a:t>
            </a:r>
            <a:r>
              <a:rPr lang="en-IE" sz="1800" b="0" dirty="0" smtClean="0"/>
              <a:t>can accelerate enough to launch themselves 30 foot out </a:t>
            </a:r>
            <a:r>
              <a:rPr lang="en-IE" sz="1800" b="0" dirty="0" smtClean="0"/>
              <a:t>of</a:t>
            </a:r>
          </a:p>
          <a:p>
            <a:pPr algn="ctr"/>
            <a:r>
              <a:rPr lang="en-IE" sz="1800" b="0" dirty="0" smtClean="0"/>
              <a:t>the </a:t>
            </a:r>
            <a:r>
              <a:rPr lang="en-IE" sz="1800" b="0" dirty="0" smtClean="0"/>
              <a:t>water.</a:t>
            </a:r>
          </a:p>
          <a:p>
            <a:endParaRPr lang="en-I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3"/>
            <a:ext cx="675836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8285544" cy="3712464"/>
          </a:xfrm>
        </p:spPr>
        <p:txBody>
          <a:bodyPr>
            <a:normAutofit/>
          </a:bodyPr>
          <a:lstStyle/>
          <a:p>
            <a:r>
              <a:rPr lang="en-IE" sz="2000" b="0" dirty="0">
                <a:solidFill>
                  <a:srgbClr val="222222"/>
                </a:solidFill>
                <a:latin typeface="Arial"/>
                <a:ea typeface="STXihei"/>
              </a:rPr>
              <a:t> </a:t>
            </a:r>
            <a:r>
              <a:rPr lang="en-IE" sz="2000" b="0" dirty="0" smtClean="0">
                <a:solidFill>
                  <a:srgbClr val="222222"/>
                </a:solidFill>
                <a:latin typeface="Arial"/>
                <a:ea typeface="STXihei"/>
              </a:rPr>
              <a:t>   </a:t>
            </a:r>
            <a:r>
              <a:rPr lang="en-IE" sz="2000" b="0" dirty="0" smtClean="0">
                <a:solidFill>
                  <a:srgbClr val="222222"/>
                </a:solidFill>
                <a:ea typeface="STXihei"/>
                <a:cs typeface="Arial" panose="020B0604020202020204" pitchFamily="34" charset="0"/>
              </a:rPr>
              <a:t>This </a:t>
            </a:r>
            <a:r>
              <a:rPr lang="en-IE" sz="2000" b="0" dirty="0">
                <a:solidFill>
                  <a:srgbClr val="222222"/>
                </a:solidFill>
                <a:ea typeface="STXihei"/>
                <a:cs typeface="Arial" panose="020B0604020202020204" pitchFamily="34" charset="0"/>
              </a:rPr>
              <a:t>shark species prefers living offshore, in temperate, tropical, or subtropical waters. </a:t>
            </a:r>
            <a:r>
              <a:rPr lang="en-IE" sz="2000" b="0" dirty="0" smtClean="0">
                <a:solidFill>
                  <a:srgbClr val="222222"/>
                </a:solidFill>
                <a:ea typeface="STXihei"/>
                <a:cs typeface="Arial" panose="020B0604020202020204" pitchFamily="34" charset="0"/>
              </a:rPr>
              <a:t>These </a:t>
            </a:r>
            <a:r>
              <a:rPr lang="en-IE" sz="2000" b="0" dirty="0">
                <a:solidFill>
                  <a:srgbClr val="222222"/>
                </a:solidFill>
                <a:ea typeface="STXihei"/>
                <a:cs typeface="Arial" panose="020B0604020202020204" pitchFamily="34" charset="0"/>
              </a:rPr>
              <a:t>creatures live anywhere from the surface to approximately 500 foot </a:t>
            </a:r>
            <a:r>
              <a:rPr lang="en-IE" sz="2000" b="0" dirty="0" smtClean="0">
                <a:solidFill>
                  <a:srgbClr val="222222"/>
                </a:solidFill>
                <a:ea typeface="STXihei"/>
                <a:cs typeface="Arial" panose="020B0604020202020204" pitchFamily="34" charset="0"/>
              </a:rPr>
              <a:t>deep.</a:t>
            </a:r>
            <a:endParaRPr lang="en-IE" sz="2000" b="0" dirty="0"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20940" cy="548640"/>
          </a:xfrm>
        </p:spPr>
        <p:txBody>
          <a:bodyPr/>
          <a:lstStyle/>
          <a:p>
            <a:pPr algn="ctr"/>
            <a:r>
              <a:rPr lang="en-IE" dirty="0" smtClean="0"/>
              <a:t>Habitat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856557" cy="25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1097280"/>
            <a:ext cx="8064896" cy="3712464"/>
          </a:xfrm>
        </p:spPr>
        <p:txBody>
          <a:bodyPr>
            <a:noAutofit/>
          </a:bodyPr>
          <a:lstStyle/>
          <a:p>
            <a:r>
              <a:rPr lang="en-IE" sz="2000" dirty="0"/>
              <a:t>	</a:t>
            </a:r>
            <a:r>
              <a:rPr lang="en-IE" sz="2000" b="0" dirty="0" smtClean="0"/>
              <a:t>This species feeds on a variety of prey. They eat bony fishes and squids but also eat other sharks, small marine mammals, turtles and even sailfish or small marlin. </a:t>
            </a:r>
            <a:endParaRPr lang="en-IE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12760" y="-747464"/>
            <a:ext cx="1440160" cy="99392"/>
          </a:xfrm>
        </p:spPr>
        <p:txBody>
          <a:bodyPr>
            <a:normAutofit fontScale="25000" lnSpcReduction="20000"/>
          </a:bodyPr>
          <a:lstStyle/>
          <a:p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/>
          <a:lstStyle/>
          <a:p>
            <a:pPr algn="ctr"/>
            <a:r>
              <a:rPr lang="en-IE" dirty="0" smtClean="0"/>
              <a:t>food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0446"/>
            <a:ext cx="3826711" cy="222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60446"/>
            <a:ext cx="3593976" cy="222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Life span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n-IE" sz="2400" b="0" dirty="0" err="1" smtClean="0"/>
              <a:t>Shortfin</a:t>
            </a:r>
            <a:r>
              <a:rPr lang="en-IE" sz="2400" b="0" dirty="0" smtClean="0"/>
              <a:t> </a:t>
            </a:r>
            <a:r>
              <a:rPr lang="en-IE" sz="2400" b="0" dirty="0" err="1" smtClean="0"/>
              <a:t>mako</a:t>
            </a:r>
            <a:r>
              <a:rPr lang="en-IE" sz="2400" b="0" dirty="0"/>
              <a:t> </a:t>
            </a:r>
            <a:r>
              <a:rPr lang="en-IE" sz="2400" b="0" dirty="0" smtClean="0"/>
              <a:t>sharks live for about 30 years and grow </a:t>
            </a:r>
            <a:r>
              <a:rPr lang="en-IE" sz="2400" b="0" dirty="0" smtClean="0"/>
              <a:t>to</a:t>
            </a:r>
          </a:p>
          <a:p>
            <a:pPr algn="ctr"/>
            <a:r>
              <a:rPr lang="en-IE" sz="2400" b="0" dirty="0" smtClean="0"/>
              <a:t>about  </a:t>
            </a:r>
            <a:r>
              <a:rPr lang="en-IE" sz="2400" b="0" dirty="0" smtClean="0"/>
              <a:t>13 foot and 1300 pounds. </a:t>
            </a:r>
            <a:endParaRPr lang="en-IE" sz="24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39" y="2238201"/>
            <a:ext cx="3737209" cy="24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9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        reproduction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2000" b="0" dirty="0" err="1"/>
              <a:t>Shortfin</a:t>
            </a:r>
            <a:r>
              <a:rPr lang="en-IE" sz="2000" b="0" dirty="0"/>
              <a:t> </a:t>
            </a:r>
            <a:r>
              <a:rPr lang="en-IE" sz="2000" b="0" dirty="0" err="1"/>
              <a:t>mako</a:t>
            </a:r>
            <a:r>
              <a:rPr lang="en-IE" sz="2000" b="0" dirty="0"/>
              <a:t> </a:t>
            </a:r>
            <a:r>
              <a:rPr lang="en-IE" sz="2000" b="0" dirty="0" smtClean="0"/>
              <a:t>sharks, after a period of 15-18 </a:t>
            </a:r>
            <a:r>
              <a:rPr lang="en-IE" sz="2000" b="0" dirty="0" smtClean="0"/>
              <a:t>months give </a:t>
            </a:r>
            <a:r>
              <a:rPr lang="en-IE" sz="2000" b="0" dirty="0"/>
              <a:t>birth to </a:t>
            </a:r>
            <a:r>
              <a:rPr lang="en-IE" sz="2000" b="0" dirty="0" smtClean="0"/>
              <a:t>a</a:t>
            </a:r>
          </a:p>
          <a:p>
            <a:pPr algn="ctr"/>
            <a:r>
              <a:rPr lang="en-IE" sz="2000" b="0" dirty="0" smtClean="0"/>
              <a:t>small </a:t>
            </a:r>
            <a:r>
              <a:rPr lang="en-IE" sz="2000" b="0" dirty="0"/>
              <a:t>number of relatively large </a:t>
            </a:r>
            <a:r>
              <a:rPr lang="en-IE" sz="2000" b="0" dirty="0" smtClean="0"/>
              <a:t>young. The</a:t>
            </a:r>
            <a:r>
              <a:rPr lang="en-IE" sz="2000" b="0" dirty="0"/>
              <a:t> young sharks, called </a:t>
            </a:r>
            <a:endParaRPr lang="en-IE" sz="2000" b="0" dirty="0" smtClean="0"/>
          </a:p>
          <a:p>
            <a:pPr algn="ctr"/>
            <a:r>
              <a:rPr lang="en-IE" sz="2000" b="0" dirty="0" smtClean="0"/>
              <a:t>pups</a:t>
            </a:r>
            <a:r>
              <a:rPr lang="en-IE" sz="2000" b="0" dirty="0"/>
              <a:t>, are born in late winter </a:t>
            </a:r>
            <a:r>
              <a:rPr lang="en-IE" sz="2000" b="0" dirty="0" smtClean="0"/>
              <a:t>or early </a:t>
            </a:r>
            <a:r>
              <a:rPr lang="en-IE" sz="2000" b="0" dirty="0"/>
              <a:t>spring. </a:t>
            </a:r>
            <a:r>
              <a:rPr lang="en-IE" sz="2000" b="0" dirty="0" smtClean="0"/>
              <a:t>Female</a:t>
            </a:r>
            <a:r>
              <a:rPr lang="en-IE" sz="2000" b="0" dirty="0"/>
              <a:t> </a:t>
            </a:r>
            <a:r>
              <a:rPr lang="en-IE" sz="2000" b="0" dirty="0" err="1"/>
              <a:t>mako</a:t>
            </a:r>
            <a:r>
              <a:rPr lang="en-IE" sz="2000" b="0" dirty="0"/>
              <a:t> </a:t>
            </a:r>
            <a:r>
              <a:rPr lang="en-IE" sz="2000" b="0" dirty="0" smtClean="0"/>
              <a:t>sharks</a:t>
            </a:r>
          </a:p>
          <a:p>
            <a:pPr algn="ctr"/>
            <a:r>
              <a:rPr lang="en-IE" sz="2000" b="0" dirty="0" smtClean="0"/>
              <a:t>give </a:t>
            </a:r>
            <a:r>
              <a:rPr lang="en-IE" sz="2000" b="0" dirty="0"/>
              <a:t>birth to between </a:t>
            </a:r>
            <a:r>
              <a:rPr lang="en-IE" sz="2000" b="0" dirty="0" smtClean="0"/>
              <a:t>4 and </a:t>
            </a:r>
            <a:r>
              <a:rPr lang="en-IE" sz="2000" b="0" dirty="0"/>
              <a:t>18 pups, and breed every three </a:t>
            </a:r>
            <a:r>
              <a:rPr lang="en-IE" sz="2000" b="0" dirty="0" smtClean="0"/>
              <a:t>years.</a:t>
            </a:r>
            <a:endParaRPr lang="en-IE" sz="20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370024" cy="18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pPr algn="ctr"/>
            <a:r>
              <a:rPr lang="en-IE" dirty="0" smtClean="0"/>
              <a:t>More about the </a:t>
            </a:r>
            <a:r>
              <a:rPr lang="en-IE" dirty="0" err="1" smtClean="0"/>
              <a:t>shortfin</a:t>
            </a:r>
            <a:r>
              <a:rPr lang="en-IE" dirty="0" smtClean="0"/>
              <a:t> </a:t>
            </a:r>
            <a:r>
              <a:rPr lang="en-IE" dirty="0" err="1" smtClean="0"/>
              <a:t>mako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2000" b="0" dirty="0" err="1"/>
              <a:t>Shortfin</a:t>
            </a:r>
            <a:r>
              <a:rPr lang="en-IE" sz="2000" b="0" dirty="0"/>
              <a:t> </a:t>
            </a:r>
            <a:r>
              <a:rPr lang="en-IE" sz="2000" b="0" dirty="0" err="1"/>
              <a:t>mako</a:t>
            </a:r>
            <a:r>
              <a:rPr lang="en-IE" sz="2000" b="0" dirty="0"/>
              <a:t> sharks are known to be highly migratory, making </a:t>
            </a:r>
            <a:r>
              <a:rPr lang="en-IE" sz="2000" b="0" dirty="0" smtClean="0"/>
              <a:t>long</a:t>
            </a:r>
          </a:p>
          <a:p>
            <a:pPr algn="ctr"/>
            <a:r>
              <a:rPr lang="en-IE" sz="2000" b="0" dirty="0" smtClean="0"/>
              <a:t>migrations </a:t>
            </a:r>
            <a:r>
              <a:rPr lang="en-IE" sz="2000" b="0" dirty="0"/>
              <a:t>every </a:t>
            </a:r>
            <a:r>
              <a:rPr lang="en-IE" sz="2000" b="0" dirty="0" smtClean="0"/>
              <a:t>year. People know  this by putting satellite tags </a:t>
            </a:r>
            <a:r>
              <a:rPr lang="en-IE" sz="2000" b="0" dirty="0" smtClean="0"/>
              <a:t>on</a:t>
            </a:r>
          </a:p>
          <a:p>
            <a:pPr algn="ctr"/>
            <a:r>
              <a:rPr lang="en-IE" sz="2000" b="0" dirty="0" smtClean="0"/>
              <a:t>the </a:t>
            </a:r>
            <a:r>
              <a:rPr lang="en-IE" sz="2000" b="0" dirty="0" smtClean="0"/>
              <a:t>sharks dorsal fin.</a:t>
            </a:r>
            <a:endParaRPr lang="en-IE" sz="2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09349"/>
            <a:ext cx="3047405" cy="200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09350"/>
            <a:ext cx="2808312" cy="200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Biggest </a:t>
            </a:r>
            <a:r>
              <a:rPr lang="en-IE" dirty="0" err="1" smtClean="0"/>
              <a:t>shortfin</a:t>
            </a:r>
            <a:r>
              <a:rPr lang="en-IE" dirty="0" smtClean="0"/>
              <a:t> </a:t>
            </a:r>
            <a:r>
              <a:rPr lang="en-IE" dirty="0" err="1" smtClean="0"/>
              <a:t>mako</a:t>
            </a:r>
            <a:r>
              <a:rPr lang="en-IE" dirty="0" smtClean="0"/>
              <a:t> caught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4032448"/>
          </a:xfrm>
        </p:spPr>
        <p:txBody>
          <a:bodyPr>
            <a:normAutofit/>
          </a:bodyPr>
          <a:lstStyle/>
          <a:p>
            <a:pPr algn="ctr"/>
            <a:r>
              <a:rPr lang="en-IE" sz="2000" b="0" dirty="0"/>
              <a:t>The largest  </a:t>
            </a:r>
            <a:r>
              <a:rPr lang="en-IE" sz="2000" b="0" dirty="0" err="1" smtClean="0"/>
              <a:t>shortfin</a:t>
            </a:r>
            <a:r>
              <a:rPr lang="en-IE" sz="2000" b="0" dirty="0" smtClean="0"/>
              <a:t> </a:t>
            </a:r>
            <a:r>
              <a:rPr lang="en-IE" sz="2000" b="0" dirty="0" err="1" smtClean="0"/>
              <a:t>mako</a:t>
            </a:r>
            <a:r>
              <a:rPr lang="en-IE" sz="2000" b="0" dirty="0" smtClean="0"/>
              <a:t>  shark caught </a:t>
            </a:r>
            <a:r>
              <a:rPr lang="en-IE" sz="2000" b="0" dirty="0"/>
              <a:t>was </a:t>
            </a:r>
            <a:r>
              <a:rPr lang="en-IE" sz="2000" b="0" dirty="0" smtClean="0"/>
              <a:t>600kg,</a:t>
            </a:r>
            <a:r>
              <a:rPr lang="en-IE" sz="2000" b="0" dirty="0"/>
              <a:t> </a:t>
            </a:r>
            <a:r>
              <a:rPr lang="en-IE" sz="2000" b="0" dirty="0" smtClean="0"/>
              <a:t>caught</a:t>
            </a:r>
            <a:r>
              <a:rPr lang="en-IE" sz="2000" b="0" dirty="0"/>
              <a:t> off the </a:t>
            </a:r>
            <a:endParaRPr lang="en-IE" sz="2000" b="0" dirty="0" smtClean="0"/>
          </a:p>
          <a:p>
            <a:pPr algn="ctr"/>
            <a:r>
              <a:rPr lang="en-IE" sz="2000" b="0" dirty="0" smtClean="0"/>
              <a:t>coast </a:t>
            </a:r>
            <a:r>
              <a:rPr lang="en-IE" sz="2000" b="0" dirty="0"/>
              <a:t>of California on June 3, </a:t>
            </a:r>
            <a:r>
              <a:rPr lang="en-IE" sz="2000" b="0" dirty="0" smtClean="0"/>
              <a:t>2013,and</a:t>
            </a:r>
            <a:r>
              <a:rPr lang="en-IE" sz="2000" b="0" dirty="0"/>
              <a:t> the longest verified </a:t>
            </a:r>
            <a:r>
              <a:rPr lang="en-IE" sz="2000" b="0" dirty="0" smtClean="0"/>
              <a:t>length</a:t>
            </a:r>
          </a:p>
          <a:p>
            <a:pPr algn="ctr"/>
            <a:r>
              <a:rPr lang="en-IE" sz="2000" b="0" dirty="0" smtClean="0"/>
              <a:t>was 4.45m </a:t>
            </a:r>
            <a:r>
              <a:rPr lang="en-IE" sz="2000" b="0" dirty="0"/>
              <a:t> caught </a:t>
            </a:r>
            <a:r>
              <a:rPr lang="en-IE" sz="2000" b="0" dirty="0" smtClean="0"/>
              <a:t>off</a:t>
            </a:r>
            <a:r>
              <a:rPr lang="en-IE" sz="2000" b="0" dirty="0"/>
              <a:t> the Mediterranean coast of France </a:t>
            </a:r>
            <a:r>
              <a:rPr lang="en-IE" sz="2000" b="0" dirty="0" smtClean="0"/>
              <a:t>in</a:t>
            </a:r>
          </a:p>
          <a:p>
            <a:pPr algn="ctr"/>
            <a:r>
              <a:rPr lang="en-IE" sz="2000" b="0" dirty="0" smtClean="0"/>
              <a:t>September</a:t>
            </a:r>
            <a:r>
              <a:rPr lang="en-IE" sz="2000" b="0" dirty="0" smtClean="0"/>
              <a:t> </a:t>
            </a:r>
            <a:r>
              <a:rPr lang="en-IE" sz="2000" b="0" dirty="0" smtClean="0"/>
              <a:t>1973</a:t>
            </a:r>
            <a:r>
              <a:rPr lang="en-IE" sz="2000" b="0" dirty="0" smtClean="0"/>
              <a:t>.</a:t>
            </a:r>
            <a:endParaRPr lang="en-IE" sz="20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3960440" cy="208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3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32656"/>
            <a:ext cx="7709480" cy="581744"/>
          </a:xfrm>
        </p:spPr>
        <p:txBody>
          <a:bodyPr/>
          <a:lstStyle/>
          <a:p>
            <a:pPr algn="ctr"/>
            <a:r>
              <a:rPr lang="en-IE" dirty="0" smtClean="0"/>
              <a:t>Even more about the </a:t>
            </a:r>
            <a:r>
              <a:rPr lang="en-IE" dirty="0" err="1" smtClean="0"/>
              <a:t>shortfin</a:t>
            </a:r>
            <a:r>
              <a:rPr lang="en-IE" dirty="0" smtClean="0"/>
              <a:t> </a:t>
            </a:r>
            <a:r>
              <a:rPr lang="en-IE" dirty="0" err="1" smtClean="0"/>
              <a:t>mako</a:t>
            </a:r>
            <a:r>
              <a:rPr lang="en-IE" dirty="0" smtClean="0"/>
              <a:t> </a:t>
            </a:r>
            <a:r>
              <a:rPr lang="en-IE" dirty="0" err="1" smtClean="0"/>
              <a:t>shaRK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en-IE" sz="2000" b="0" dirty="0" err="1" smtClean="0"/>
              <a:t>Shortfin</a:t>
            </a:r>
            <a:r>
              <a:rPr lang="en-IE" sz="2000" b="0" dirty="0" smtClean="0"/>
              <a:t> </a:t>
            </a:r>
            <a:r>
              <a:rPr lang="en-IE" sz="2000" b="0" dirty="0" err="1"/>
              <a:t>mako</a:t>
            </a:r>
            <a:r>
              <a:rPr lang="en-IE" sz="2000" b="0" dirty="0"/>
              <a:t> sharks were discovered in 1810</a:t>
            </a:r>
            <a:r>
              <a:rPr lang="en-IE" sz="2000" b="0" dirty="0" smtClean="0"/>
              <a:t>.</a:t>
            </a:r>
            <a:r>
              <a:rPr lang="en-IE" sz="2000" b="0" dirty="0"/>
              <a:t> </a:t>
            </a:r>
            <a:r>
              <a:rPr lang="en-IE" sz="2000" b="0" i="1" dirty="0" err="1" smtClean="0"/>
              <a:t>Isurus</a:t>
            </a:r>
            <a:r>
              <a:rPr lang="en-IE" sz="2000" b="0" i="1" dirty="0" smtClean="0"/>
              <a:t> </a:t>
            </a:r>
            <a:r>
              <a:rPr lang="en-IE" sz="2000" b="0" i="1" dirty="0" err="1"/>
              <a:t>oxyrinchus</a:t>
            </a:r>
            <a:r>
              <a:rPr lang="en-IE" sz="2000" b="0" dirty="0"/>
              <a:t> is the </a:t>
            </a:r>
            <a:r>
              <a:rPr lang="en-IE" sz="2000" b="0" dirty="0" err="1"/>
              <a:t>Shortfin</a:t>
            </a:r>
            <a:r>
              <a:rPr lang="en-IE" sz="2000" b="0" dirty="0"/>
              <a:t> </a:t>
            </a:r>
            <a:r>
              <a:rPr lang="en-IE" sz="2000" b="0" dirty="0" err="1"/>
              <a:t>mako</a:t>
            </a:r>
            <a:r>
              <a:rPr lang="en-IE" sz="2000" b="0" dirty="0"/>
              <a:t> sharks scientific name</a:t>
            </a:r>
            <a:r>
              <a:rPr lang="en-IE" sz="2000" b="0" dirty="0" smtClean="0"/>
              <a:t>. The </a:t>
            </a:r>
            <a:r>
              <a:rPr lang="en-IE" sz="2000" b="0" dirty="0" err="1"/>
              <a:t>mako</a:t>
            </a:r>
            <a:r>
              <a:rPr lang="en-IE" sz="2000" b="0" dirty="0"/>
              <a:t> is also sought by commercial fisheries for shark fin </a:t>
            </a:r>
            <a:r>
              <a:rPr lang="en-IE" sz="2000" b="0" dirty="0" smtClean="0"/>
              <a:t>soup and </a:t>
            </a:r>
            <a:r>
              <a:rPr lang="en-IE" sz="2000" b="0" dirty="0"/>
              <a:t>is often caught unintentionally as </a:t>
            </a:r>
            <a:r>
              <a:rPr lang="en-IE" sz="2000" b="0" dirty="0" err="1" smtClean="0"/>
              <a:t>bycatch</a:t>
            </a:r>
            <a:r>
              <a:rPr lang="en-IE" sz="2000" b="0" dirty="0" smtClean="0"/>
              <a:t>.      </a:t>
            </a:r>
            <a:endParaRPr lang="en-IE" sz="2000" b="0" dirty="0"/>
          </a:p>
          <a:p>
            <a:endParaRPr lang="en-IE" sz="2000" b="0" dirty="0" smtClean="0"/>
          </a:p>
          <a:p>
            <a:endParaRPr lang="en-I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50547"/>
            <a:ext cx="3253904" cy="21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7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757</TotalTime>
  <Words>234</Words>
  <Application>Microsoft Office PowerPoint</Application>
  <PresentationFormat>On-screen Show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Shortfin mako shark </vt:lpstr>
      <vt:lpstr>About the shortfin mako shark</vt:lpstr>
      <vt:lpstr>Habitat</vt:lpstr>
      <vt:lpstr>food</vt:lpstr>
      <vt:lpstr>Life span </vt:lpstr>
      <vt:lpstr>        reproduction</vt:lpstr>
      <vt:lpstr>More about the shortfin mako</vt:lpstr>
      <vt:lpstr>Biggest shortfin mako caught</vt:lpstr>
      <vt:lpstr>Even more about the shortfin mako shaRK</vt:lpstr>
      <vt:lpstr> TEETH</vt:lpstr>
      <vt:lpstr>PowerPoint Presentation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Shortfin mako shark</dc:title>
  <dc:creator>claire.harman</dc:creator>
  <cp:lastModifiedBy>claire.harman</cp:lastModifiedBy>
  <cp:revision>27</cp:revision>
  <dcterms:created xsi:type="dcterms:W3CDTF">2021-01-12T19:41:58Z</dcterms:created>
  <dcterms:modified xsi:type="dcterms:W3CDTF">2021-01-28T08:23:27Z</dcterms:modified>
</cp:coreProperties>
</file>